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8" r:id="rId4"/>
    <p:sldId id="269" r:id="rId5"/>
    <p:sldId id="270" r:id="rId6"/>
    <p:sldId id="271" r:id="rId7"/>
    <p:sldId id="272" r:id="rId8"/>
    <p:sldId id="273" r:id="rId9"/>
    <p:sldId id="274" r:id="rId10"/>
    <p:sldId id="27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80494-859A-4581-8E99-5530062B724B}" type="datetimeFigureOut">
              <a:rPr lang="en-PH" smtClean="0"/>
              <a:t>21/07/2019</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88048-F625-4CD4-A837-B4EBA9EEF480}" type="slidenum">
              <a:rPr lang="en-PH" smtClean="0"/>
              <a:t>‹#›</a:t>
            </a:fld>
            <a:endParaRPr lang="en-PH"/>
          </a:p>
        </p:txBody>
      </p:sp>
    </p:spTree>
    <p:extLst>
      <p:ext uri="{BB962C8B-B14F-4D97-AF65-F5344CB8AC3E}">
        <p14:creationId xmlns:p14="http://schemas.microsoft.com/office/powerpoint/2010/main" val="157441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8600" y="1066800"/>
            <a:ext cx="4648200" cy="1470025"/>
          </a:xfrm>
        </p:spPr>
        <p:txBody>
          <a:bodyPr>
            <a:noAutofit/>
          </a:bodyPr>
          <a:lstStyle>
            <a:lvl1pPr>
              <a:defRPr sz="8000"/>
            </a:lvl1pPr>
          </a:lstStyle>
          <a:p>
            <a:r>
              <a:rPr lang="en-US" dirty="0"/>
              <a:t>Title 01</a:t>
            </a:r>
          </a:p>
        </p:txBody>
      </p:sp>
      <p:sp>
        <p:nvSpPr>
          <p:cNvPr id="3" name="Subtitle 2"/>
          <p:cNvSpPr>
            <a:spLocks noGrp="1"/>
          </p:cNvSpPr>
          <p:nvPr>
            <p:ph type="subTitle" idx="1"/>
          </p:nvPr>
        </p:nvSpPr>
        <p:spPr>
          <a:xfrm>
            <a:off x="3962400" y="5029200"/>
            <a:ext cx="4724400" cy="1143000"/>
          </a:xfrm>
        </p:spPr>
        <p:txBody>
          <a:bodyPr>
            <a:normAutofit/>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35859"/>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inpricing.com/faq/instal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inpricing.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inpricing.com/download.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848600" cy="1470025"/>
          </a:xfrm>
        </p:spPr>
        <p:txBody>
          <a:bodyPr/>
          <a:lstStyle/>
          <a:p>
            <a:pPr algn="r"/>
            <a:r>
              <a:rPr lang="en-CA" sz="4800" dirty="0">
                <a:effectLst/>
              </a:rPr>
              <a:t>How to Download and Install Derivatives Trading System?</a:t>
            </a:r>
          </a:p>
        </p:txBody>
      </p:sp>
      <p:sp>
        <p:nvSpPr>
          <p:cNvPr id="3" name="Subtitle 2"/>
          <p:cNvSpPr>
            <a:spLocks noGrp="1"/>
          </p:cNvSpPr>
          <p:nvPr>
            <p:ph type="subTitle" idx="1"/>
          </p:nvPr>
        </p:nvSpPr>
        <p:spPr>
          <a:xfrm>
            <a:off x="4114800" y="4953000"/>
            <a:ext cx="4343400" cy="685800"/>
          </a:xfrm>
        </p:spPr>
        <p:txBody>
          <a:bodyPr>
            <a:normAutofit/>
          </a:bodyPr>
          <a:lstStyle/>
          <a:p>
            <a:r>
              <a:rPr lang="en-PH" sz="2400" b="1" dirty="0" err="1">
                <a:solidFill>
                  <a:schemeClr val="tx1"/>
                </a:solidFill>
              </a:rPr>
              <a:t>FinPricing</a:t>
            </a:r>
            <a:endParaRPr lang="en-PH" sz="2400" b="1" dirty="0">
              <a:solidFill>
                <a:schemeClr val="tx1"/>
              </a:solidFill>
            </a:endParaRPr>
          </a:p>
        </p:txBody>
      </p:sp>
    </p:spTree>
    <p:extLst>
      <p:ext uri="{BB962C8B-B14F-4D97-AF65-F5344CB8AC3E}">
        <p14:creationId xmlns:p14="http://schemas.microsoft.com/office/powerpoint/2010/main" val="180241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2590800"/>
            <a:ext cx="8077200" cy="3276600"/>
          </a:xfrm>
        </p:spPr>
        <p:txBody>
          <a:bodyPr>
            <a:noAutofit/>
          </a:bodyPr>
          <a:lstStyle/>
          <a:p>
            <a:pPr marL="0" lvl="0" indent="0" algn="ctr">
              <a:buNone/>
            </a:pPr>
            <a:r>
              <a:rPr lang="en-CA" sz="3000" dirty="0"/>
              <a:t>How to Launch </a:t>
            </a:r>
            <a:r>
              <a:rPr lang="en-CA" sz="3000" dirty="0" err="1"/>
              <a:t>FinPricing</a:t>
            </a:r>
            <a:r>
              <a:rPr lang="en-CA" sz="3000" dirty="0"/>
              <a:t>? (Cont’d)</a:t>
            </a:r>
          </a:p>
          <a:p>
            <a:pPr marL="0" lvl="0" indent="0" algn="ctr">
              <a:buNone/>
            </a:pPr>
            <a:endParaRPr lang="en-CA" sz="1200" dirty="0"/>
          </a:p>
          <a:p>
            <a:pPr>
              <a:lnSpc>
                <a:spcPct val="150000"/>
              </a:lnSpc>
            </a:pPr>
            <a:r>
              <a:rPr lang="en-CA" sz="2400" dirty="0"/>
              <a:t>Click either of them to launch the application.</a:t>
            </a:r>
          </a:p>
          <a:p>
            <a:pPr>
              <a:lnSpc>
                <a:spcPct val="150000"/>
              </a:lnSpc>
            </a:pPr>
            <a:r>
              <a:rPr lang="en-CA" sz="2400" dirty="0"/>
              <a:t>Register first by clicking the SIGNUP button and then login with your email and password.</a:t>
            </a:r>
          </a:p>
          <a:p>
            <a:endParaRPr lang="en-CA" sz="2400" dirty="0"/>
          </a:p>
          <a:p>
            <a:endParaRPr lang="en-CA" sz="2400" dirty="0"/>
          </a:p>
          <a:p>
            <a:endParaRPr lang="en-CA" sz="2400" dirty="0"/>
          </a:p>
          <a:p>
            <a:pPr marL="0" indent="0">
              <a:buNone/>
            </a:pPr>
            <a:endParaRPr lang="en-CA" sz="2400" dirty="0"/>
          </a:p>
        </p:txBody>
      </p:sp>
    </p:spTree>
    <p:extLst>
      <p:ext uri="{BB962C8B-B14F-4D97-AF65-F5344CB8AC3E}">
        <p14:creationId xmlns:p14="http://schemas.microsoft.com/office/powerpoint/2010/main" val="259360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001000" cy="4495800"/>
          </a:xfrm>
        </p:spPr>
        <p:txBody>
          <a:bodyPr>
            <a:normAutofit/>
          </a:bodyPr>
          <a:lstStyle/>
          <a:p>
            <a:pPr lvl="0">
              <a:spcBef>
                <a:spcPts val="1200"/>
              </a:spcBef>
              <a:buClr>
                <a:srgbClr val="00B050"/>
              </a:buClr>
              <a:buFont typeface="Wingdings" panose="05000000000000000000" pitchFamily="2" charset="2"/>
              <a:buChar char="§"/>
            </a:pPr>
            <a:endParaRPr lang="en-CA" sz="4800" dirty="0"/>
          </a:p>
          <a:p>
            <a:pPr marL="0" lvl="0" indent="0" algn="ctr">
              <a:spcBef>
                <a:spcPts val="1200"/>
              </a:spcBef>
              <a:buClr>
                <a:srgbClr val="00B050"/>
              </a:buClr>
              <a:buNone/>
            </a:pPr>
            <a:r>
              <a:rPr lang="en-CA" sz="4800" b="1" dirty="0">
                <a:solidFill>
                  <a:srgbClr val="00B050"/>
                </a:solidFill>
              </a:rPr>
              <a:t>Thank You</a:t>
            </a:r>
          </a:p>
          <a:p>
            <a:pPr marL="0" lvl="0" indent="0" algn="ctr">
              <a:spcBef>
                <a:spcPts val="1200"/>
              </a:spcBef>
              <a:buClr>
                <a:srgbClr val="00B050"/>
              </a:buClr>
              <a:buNone/>
            </a:pPr>
            <a:endParaRPr lang="en-CA" sz="4800" dirty="0"/>
          </a:p>
          <a:p>
            <a:pPr marL="0" lvl="0" indent="0" algn="ctr">
              <a:spcBef>
                <a:spcPts val="1200"/>
              </a:spcBef>
              <a:buClr>
                <a:srgbClr val="00B050"/>
              </a:buClr>
              <a:buNone/>
            </a:pPr>
            <a:endParaRPr lang="en-CA" sz="2000" dirty="0"/>
          </a:p>
          <a:p>
            <a:pPr marL="0" lvl="0" indent="0" algn="ctr">
              <a:spcBef>
                <a:spcPts val="1200"/>
              </a:spcBef>
              <a:buClr>
                <a:srgbClr val="00B050"/>
              </a:buClr>
              <a:buNone/>
            </a:pPr>
            <a:endParaRPr lang="en-CA" sz="2000" dirty="0"/>
          </a:p>
          <a:p>
            <a:pPr marL="0" lvl="0" indent="0" algn="r">
              <a:spcBef>
                <a:spcPts val="1200"/>
              </a:spcBef>
              <a:buClr>
                <a:srgbClr val="00B050"/>
              </a:buClr>
              <a:buNone/>
            </a:pPr>
            <a:r>
              <a:rPr lang="en-CA" sz="2000" dirty="0"/>
              <a:t>You can find more details at</a:t>
            </a:r>
          </a:p>
          <a:p>
            <a:pPr marL="0" lvl="0" indent="0" algn="r">
              <a:spcBef>
                <a:spcPts val="1200"/>
              </a:spcBef>
              <a:buClr>
                <a:srgbClr val="00B050"/>
              </a:buClr>
              <a:buNone/>
            </a:pPr>
            <a:r>
              <a:rPr lang="en-CA" sz="1600" dirty="0">
                <a:hlinkClick r:id="rId2"/>
              </a:rPr>
              <a:t>https://finpricing.com/faq/install.html</a:t>
            </a:r>
            <a:endParaRPr lang="en-CA" sz="1600" dirty="0"/>
          </a:p>
        </p:txBody>
      </p:sp>
    </p:spTree>
    <p:extLst>
      <p:ext uri="{BB962C8B-B14F-4D97-AF65-F5344CB8AC3E}">
        <p14:creationId xmlns:p14="http://schemas.microsoft.com/office/powerpoint/2010/main" val="82669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8785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2590800"/>
            <a:ext cx="8077200" cy="3810000"/>
          </a:xfrm>
        </p:spPr>
        <p:txBody>
          <a:bodyPr>
            <a:noAutofit/>
          </a:bodyPr>
          <a:lstStyle/>
          <a:p>
            <a:pPr marL="0" indent="0">
              <a:lnSpc>
                <a:spcPct val="150000"/>
              </a:lnSpc>
              <a:buNone/>
            </a:pPr>
            <a:r>
              <a:rPr lang="en-CA" sz="2400" dirty="0"/>
              <a:t>	</a:t>
            </a:r>
            <a:r>
              <a:rPr lang="en-CA" sz="2400" dirty="0" err="1"/>
              <a:t>FinPricing</a:t>
            </a:r>
            <a:r>
              <a:rPr lang="en-CA" sz="2400" dirty="0"/>
              <a:t> is a capital market software system and solution that covers the entire transaction lifecycle for derivatives, securities and cash instruments, from trade capture, data service, performance monitoring and risk management, through to back office processing and reporting</a:t>
            </a:r>
          </a:p>
        </p:txBody>
      </p:sp>
    </p:spTree>
    <p:extLst>
      <p:ext uri="{BB962C8B-B14F-4D97-AF65-F5344CB8AC3E}">
        <p14:creationId xmlns:p14="http://schemas.microsoft.com/office/powerpoint/2010/main" val="270044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2286000"/>
            <a:ext cx="8077200" cy="3810000"/>
          </a:xfrm>
        </p:spPr>
        <p:txBody>
          <a:bodyPr>
            <a:noAutofit/>
          </a:bodyPr>
          <a:lstStyle/>
          <a:p>
            <a:pPr marL="0" lvl="0" indent="0" algn="ctr">
              <a:buNone/>
            </a:pPr>
            <a:r>
              <a:rPr lang="en-CA" sz="2400" dirty="0"/>
              <a:t>	</a:t>
            </a:r>
            <a:r>
              <a:rPr lang="en-CA" sz="4000" dirty="0"/>
              <a:t>Summary</a:t>
            </a:r>
          </a:p>
          <a:p>
            <a:pPr marL="0" lvl="0" indent="0" algn="ctr">
              <a:buNone/>
            </a:pPr>
            <a:endParaRPr lang="en-CA" sz="1000" dirty="0"/>
          </a:p>
          <a:p>
            <a:pPr lvl="0">
              <a:spcBef>
                <a:spcPts val="2400"/>
              </a:spcBef>
              <a:buClr>
                <a:srgbClr val="00B050"/>
              </a:buClr>
              <a:buFont typeface="Wingdings" panose="05000000000000000000" pitchFamily="2" charset="2"/>
              <a:buChar char="§"/>
            </a:pPr>
            <a:r>
              <a:rPr lang="en-US" sz="2600" dirty="0"/>
              <a:t>How to Download and Install </a:t>
            </a:r>
            <a:r>
              <a:rPr lang="en-US" sz="2600" dirty="0" err="1"/>
              <a:t>FinPricing</a:t>
            </a:r>
            <a:r>
              <a:rPr lang="en-US" sz="2600" dirty="0"/>
              <a:t>?</a:t>
            </a:r>
            <a:endParaRPr lang="en-CA" sz="2600" dirty="0"/>
          </a:p>
          <a:p>
            <a:pPr>
              <a:spcBef>
                <a:spcPts val="2400"/>
              </a:spcBef>
              <a:buClr>
                <a:srgbClr val="00B050"/>
              </a:buClr>
              <a:buFont typeface="Wingdings" panose="05000000000000000000" pitchFamily="2" charset="2"/>
              <a:buChar char="§"/>
            </a:pPr>
            <a:r>
              <a:rPr lang="en-US" sz="2600" dirty="0"/>
              <a:t>How to Launch </a:t>
            </a:r>
            <a:r>
              <a:rPr lang="en-US" sz="2600" dirty="0" err="1"/>
              <a:t>FinPricing</a:t>
            </a:r>
            <a:r>
              <a:rPr lang="en-US" sz="2600" dirty="0"/>
              <a:t>?</a:t>
            </a:r>
            <a:endParaRPr lang="en-CA" sz="2600" dirty="0"/>
          </a:p>
        </p:txBody>
      </p:sp>
    </p:spTree>
    <p:extLst>
      <p:ext uri="{BB962C8B-B14F-4D97-AF65-F5344CB8AC3E}">
        <p14:creationId xmlns:p14="http://schemas.microsoft.com/office/powerpoint/2010/main" val="414676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1676400"/>
            <a:ext cx="8077200" cy="4495800"/>
          </a:xfrm>
        </p:spPr>
        <p:txBody>
          <a:bodyPr>
            <a:noAutofit/>
          </a:bodyPr>
          <a:lstStyle/>
          <a:p>
            <a:pPr marL="0" lvl="0" indent="0" algn="ctr">
              <a:buNone/>
            </a:pPr>
            <a:r>
              <a:rPr lang="en-CA" sz="3000" dirty="0"/>
              <a:t>How to Download and Install </a:t>
            </a:r>
            <a:r>
              <a:rPr lang="en-CA" sz="3000" dirty="0" err="1"/>
              <a:t>FinPricing</a:t>
            </a:r>
            <a:r>
              <a:rPr lang="en-CA" sz="3000" dirty="0"/>
              <a:t>?</a:t>
            </a:r>
          </a:p>
          <a:p>
            <a:pPr marL="0" lvl="0" indent="0" algn="ctr">
              <a:buNone/>
            </a:pPr>
            <a:endParaRPr lang="en-CA" sz="1000" dirty="0"/>
          </a:p>
          <a:p>
            <a:r>
              <a:rPr lang="en-US" sz="2200" dirty="0"/>
              <a:t>Go to </a:t>
            </a:r>
            <a:r>
              <a:rPr lang="en-US" sz="2200" dirty="0">
                <a:hlinkClick r:id="rId2"/>
              </a:rPr>
              <a:t>http://www.finpricing.com/</a:t>
            </a:r>
            <a:r>
              <a:rPr lang="en-US" sz="2200" dirty="0"/>
              <a:t> and </a:t>
            </a:r>
            <a:r>
              <a:rPr lang="en-CA" sz="2200" dirty="0"/>
              <a:t>click the Download button on the menu bar.</a:t>
            </a:r>
          </a:p>
          <a:p>
            <a:pPr lvl="0"/>
            <a:endParaRPr lang="en-CA"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00400"/>
            <a:ext cx="6172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1676400"/>
            <a:ext cx="8077200" cy="4495800"/>
          </a:xfrm>
        </p:spPr>
        <p:txBody>
          <a:bodyPr>
            <a:noAutofit/>
          </a:bodyPr>
          <a:lstStyle/>
          <a:p>
            <a:pPr marL="0" lvl="0" indent="0" algn="ctr">
              <a:buNone/>
            </a:pPr>
            <a:r>
              <a:rPr lang="en-CA" sz="3000" dirty="0"/>
              <a:t>How to Download and Install </a:t>
            </a:r>
            <a:r>
              <a:rPr lang="en-CA" sz="3000" dirty="0" err="1"/>
              <a:t>FinPricing</a:t>
            </a:r>
            <a:r>
              <a:rPr lang="en-CA" sz="3000" dirty="0"/>
              <a:t>? (cont’d)</a:t>
            </a:r>
          </a:p>
          <a:p>
            <a:pPr marL="0" lvl="0" indent="0" algn="ctr">
              <a:buNone/>
            </a:pPr>
            <a:endParaRPr lang="en-CA" sz="800" dirty="0"/>
          </a:p>
          <a:p>
            <a:pPr lvl="0"/>
            <a:r>
              <a:rPr lang="en-CA" sz="2000" dirty="0"/>
              <a:t>It brings you to </a:t>
            </a:r>
            <a:r>
              <a:rPr lang="en-CA" sz="2000" dirty="0">
                <a:hlinkClick r:id="rId2"/>
              </a:rPr>
              <a:t>http://www.finpricing.com/download.html</a:t>
            </a:r>
            <a:r>
              <a:rPr lang="en-CA" sz="2000" dirty="0"/>
              <a:t>. Then click the Download Now link.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185" y="3124200"/>
            <a:ext cx="6081712" cy="360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91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1981200"/>
            <a:ext cx="8077200" cy="4191000"/>
          </a:xfrm>
        </p:spPr>
        <p:txBody>
          <a:bodyPr>
            <a:noAutofit/>
          </a:bodyPr>
          <a:lstStyle/>
          <a:p>
            <a:pPr marL="0" lvl="0" indent="0" algn="ctr">
              <a:buNone/>
            </a:pPr>
            <a:r>
              <a:rPr lang="en-CA" sz="3000" dirty="0"/>
              <a:t>How to Download and Install </a:t>
            </a:r>
            <a:r>
              <a:rPr lang="en-CA" sz="3000" dirty="0" err="1"/>
              <a:t>FinPricing</a:t>
            </a:r>
            <a:r>
              <a:rPr lang="en-CA" sz="3000" dirty="0"/>
              <a:t>? (cont’d)</a:t>
            </a:r>
          </a:p>
          <a:p>
            <a:pPr marL="0" lvl="0" indent="0" algn="ctr">
              <a:buNone/>
            </a:pPr>
            <a:endParaRPr lang="en-CA" sz="1200" dirty="0"/>
          </a:p>
          <a:p>
            <a:r>
              <a:rPr lang="en-CA" sz="2200" dirty="0"/>
              <a:t>The installer file "setup.exe" appears, most probably at the bottom left corner of your web browser.</a:t>
            </a:r>
          </a:p>
          <a:p>
            <a:endParaRPr lang="en-CA" sz="2200" dirty="0"/>
          </a:p>
          <a:p>
            <a:endParaRPr lang="en-CA" sz="2200" dirty="0"/>
          </a:p>
          <a:p>
            <a:endParaRPr lang="en-CA" sz="2200" dirty="0"/>
          </a:p>
          <a:p>
            <a:endParaRPr lang="en-CA" sz="2200" dirty="0"/>
          </a:p>
          <a:p>
            <a:endParaRPr lang="en-CA" sz="2200" dirty="0"/>
          </a:p>
          <a:p>
            <a:r>
              <a:rPr lang="en-CA" sz="2200" dirty="0"/>
              <a:t>Click to open the "setup.exe" and installation starts</a:t>
            </a:r>
          </a:p>
          <a:p>
            <a:endParaRPr lang="en-CA"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15" y="3962400"/>
            <a:ext cx="2895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78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1905000"/>
            <a:ext cx="8077200" cy="4267200"/>
          </a:xfrm>
        </p:spPr>
        <p:txBody>
          <a:bodyPr>
            <a:noAutofit/>
          </a:bodyPr>
          <a:lstStyle/>
          <a:p>
            <a:pPr marL="0" lvl="0" indent="0" algn="ctr">
              <a:buNone/>
            </a:pPr>
            <a:r>
              <a:rPr lang="en-CA" sz="3000" dirty="0"/>
              <a:t>How to Download and Install </a:t>
            </a:r>
            <a:r>
              <a:rPr lang="en-CA" sz="3000" dirty="0" err="1"/>
              <a:t>FinPricing</a:t>
            </a:r>
            <a:r>
              <a:rPr lang="en-CA" sz="3000" dirty="0"/>
              <a:t>? (cont’d)</a:t>
            </a:r>
          </a:p>
          <a:p>
            <a:pPr marL="0" lvl="0" indent="0" algn="ctr">
              <a:buNone/>
            </a:pPr>
            <a:endParaRPr lang="en-CA" sz="1200" dirty="0"/>
          </a:p>
          <a:p>
            <a:r>
              <a:rPr lang="en-CA" sz="2400" dirty="0"/>
              <a:t>Follow the on-screen instruction to finish.</a:t>
            </a:r>
          </a:p>
          <a:p>
            <a:endParaRPr lang="en-CA" sz="2400" dirty="0"/>
          </a:p>
          <a:p>
            <a:endParaRPr lang="en-CA" sz="2400" dirty="0"/>
          </a:p>
          <a:p>
            <a:endParaRPr lang="en-CA" sz="2400" dirty="0"/>
          </a:p>
          <a:p>
            <a:endParaRPr lang="en-CA" sz="2400" dirty="0"/>
          </a:p>
          <a:p>
            <a:endParaRPr lang="en-CA" sz="2400" dirty="0"/>
          </a:p>
          <a:p>
            <a:endParaRPr lang="en-CA" sz="3600" dirty="0"/>
          </a:p>
          <a:p>
            <a:r>
              <a:rPr lang="en-CA" sz="1800" dirty="0"/>
              <a:t>Note that some anti-virus software or firewall or Windows defender may block the download or installation. Please select Download Anyway or Install Anyway</a:t>
            </a:r>
          </a:p>
          <a:p>
            <a:endParaRPr lang="en-CA" sz="2200" dirty="0"/>
          </a:p>
          <a:p>
            <a:pPr marL="0" indent="0">
              <a:buNone/>
            </a:pPr>
            <a:endParaRPr lang="en-CA" sz="2200" dirty="0"/>
          </a:p>
          <a:p>
            <a:endParaRPr lang="en-CA" sz="2200" dirty="0"/>
          </a:p>
          <a:p>
            <a:endParaRPr lang="en-CA" sz="2200" dirty="0"/>
          </a:p>
          <a:p>
            <a:endParaRPr lang="en-CA"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1"/>
            <a:ext cx="38481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200"/>
            <a:ext cx="4114800" cy="274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6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1905000"/>
            <a:ext cx="8077200" cy="4267200"/>
          </a:xfrm>
        </p:spPr>
        <p:txBody>
          <a:bodyPr>
            <a:noAutofit/>
          </a:bodyPr>
          <a:lstStyle/>
          <a:p>
            <a:pPr marL="0" lvl="0" indent="0" algn="ctr">
              <a:buNone/>
            </a:pPr>
            <a:r>
              <a:rPr lang="en-CA" sz="3000" dirty="0"/>
              <a:t>How to Launch </a:t>
            </a:r>
            <a:r>
              <a:rPr lang="en-CA" sz="3000" dirty="0" err="1"/>
              <a:t>FinPricing</a:t>
            </a:r>
            <a:r>
              <a:rPr lang="en-CA" sz="3000" dirty="0"/>
              <a:t>?</a:t>
            </a:r>
          </a:p>
          <a:p>
            <a:pPr marL="0" lvl="0" indent="0" algn="ctr">
              <a:buNone/>
            </a:pPr>
            <a:endParaRPr lang="en-CA" sz="1200" dirty="0"/>
          </a:p>
          <a:p>
            <a:r>
              <a:rPr lang="en-CA" sz="2200" dirty="0"/>
              <a:t>After successful installation, you can find the application shortcut on your desktop</a:t>
            </a:r>
          </a:p>
          <a:p>
            <a:endParaRPr lang="en-CA" sz="2400" dirty="0"/>
          </a:p>
          <a:p>
            <a:endParaRPr lang="en-CA" sz="2400" dirty="0"/>
          </a:p>
          <a:p>
            <a:endParaRPr lang="en-CA" sz="2400" dirty="0"/>
          </a:p>
          <a:p>
            <a:pPr marL="0" indent="0">
              <a:buNone/>
            </a:pPr>
            <a:endParaRPr lang="en-C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33800"/>
            <a:ext cx="2286000" cy="213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88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5859"/>
            <a:ext cx="7239000" cy="954741"/>
          </a:xfrm>
        </p:spPr>
        <p:txBody>
          <a:bodyPr>
            <a:normAutofit/>
          </a:bodyPr>
          <a:lstStyle/>
          <a:p>
            <a:r>
              <a:rPr lang="en-PH" sz="2400" dirty="0"/>
              <a:t>Download and Installation</a:t>
            </a:r>
          </a:p>
        </p:txBody>
      </p:sp>
      <p:sp>
        <p:nvSpPr>
          <p:cNvPr id="3" name="Content Placeholder 2"/>
          <p:cNvSpPr>
            <a:spLocks noGrp="1"/>
          </p:cNvSpPr>
          <p:nvPr>
            <p:ph idx="1"/>
          </p:nvPr>
        </p:nvSpPr>
        <p:spPr>
          <a:xfrm>
            <a:off x="609600" y="1905000"/>
            <a:ext cx="8077200" cy="4267200"/>
          </a:xfrm>
        </p:spPr>
        <p:txBody>
          <a:bodyPr>
            <a:noAutofit/>
          </a:bodyPr>
          <a:lstStyle/>
          <a:p>
            <a:pPr marL="0" lvl="0" indent="0" algn="ctr">
              <a:buNone/>
            </a:pPr>
            <a:r>
              <a:rPr lang="en-CA" sz="3000" dirty="0"/>
              <a:t>How to Launch </a:t>
            </a:r>
            <a:r>
              <a:rPr lang="en-CA" sz="3000" dirty="0" err="1"/>
              <a:t>FinPricing</a:t>
            </a:r>
            <a:r>
              <a:rPr lang="en-CA" sz="3000" dirty="0"/>
              <a:t>? (Cont’d)</a:t>
            </a:r>
          </a:p>
          <a:p>
            <a:pPr marL="0" lvl="0" indent="0" algn="ctr">
              <a:buNone/>
            </a:pPr>
            <a:endParaRPr lang="en-CA" sz="1200" dirty="0"/>
          </a:p>
          <a:p>
            <a:r>
              <a:rPr lang="en-CA" sz="2200" dirty="0"/>
              <a:t>Or find the application in ALL Programs by clicking Start -&gt; All Programs -&gt; </a:t>
            </a:r>
            <a:r>
              <a:rPr lang="en-CA" sz="2200" dirty="0" err="1"/>
              <a:t>FinPricing</a:t>
            </a:r>
            <a:endParaRPr lang="en-CA" sz="2200" dirty="0"/>
          </a:p>
          <a:p>
            <a:endParaRPr lang="en-CA" sz="2400" dirty="0"/>
          </a:p>
          <a:p>
            <a:endParaRPr lang="en-CA" sz="2400" dirty="0"/>
          </a:p>
          <a:p>
            <a:endParaRPr lang="en-CA" sz="2400" dirty="0"/>
          </a:p>
          <a:p>
            <a:pPr marL="0" indent="0">
              <a:buNone/>
            </a:pP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733800"/>
            <a:ext cx="398134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67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275</Words>
  <Application>Microsoft Office PowerPoint</Application>
  <PresentationFormat>On-screen Show (4:3)</PresentationFormat>
  <Paragraphs>67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How to Download and Install Derivatives Trading System?</vt:lpstr>
      <vt:lpstr>Download and Installation</vt:lpstr>
      <vt:lpstr>Download and Installation</vt:lpstr>
      <vt:lpstr>Download and Installation</vt:lpstr>
      <vt:lpstr>Download and Installation</vt:lpstr>
      <vt:lpstr>Download and Installation</vt:lpstr>
      <vt:lpstr>Download and Installation</vt:lpstr>
      <vt:lpstr>Download and Installation</vt:lpstr>
      <vt:lpstr>Download and Installation</vt:lpstr>
      <vt:lpstr>Download and Installation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 Portfolio Trading Systeml | FinPricing</dc:title>
  <dc:subject>How to download and install a portfolio trading system?</dc:subject>
  <dc:creator>tim</dc:creator>
  <cp:keywords>Download; portfolio management</cp:keywords>
  <cp:lastModifiedBy>tim</cp:lastModifiedBy>
  <cp:revision>332</cp:revision>
  <dcterms:created xsi:type="dcterms:W3CDTF">2006-08-16T00:00:00Z</dcterms:created>
  <dcterms:modified xsi:type="dcterms:W3CDTF">2019-07-21T14:48:22Z</dcterms:modified>
  <cp:category>Finance</cp:category>
</cp:coreProperties>
</file>